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56" d="100"/>
          <a:sy n="56" d="100"/>
        </p:scale>
        <p:origin x="12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AEF26-FABF-4AF4-B59B-2CA1DAD213D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F8B29F-9152-42A0-9EEA-F164AEF82978}">
      <dgm:prSet phldrT="[Text]" phldr="0" custT="1"/>
      <dgm:spPr/>
      <dgm:t>
        <a:bodyPr/>
        <a:lstStyle/>
        <a:p>
          <a:r>
            <a:rPr lang="en-US" sz="2000" dirty="0"/>
            <a:t>Hardware Setup</a:t>
          </a:r>
        </a:p>
      </dgm:t>
    </dgm:pt>
    <dgm:pt modelId="{A4E36FAF-BA93-41A1-B678-F238F39A5C90}" type="parTrans" cxnId="{5B3C82BE-AC87-4188-8BD9-05B3274EFFF0}">
      <dgm:prSet/>
      <dgm:spPr/>
      <dgm:t>
        <a:bodyPr/>
        <a:lstStyle/>
        <a:p>
          <a:endParaRPr lang="en-US" sz="2000"/>
        </a:p>
      </dgm:t>
    </dgm:pt>
    <dgm:pt modelId="{A65B7B53-25EA-4CED-A672-FCA004A71D10}" type="sibTrans" cxnId="{5B3C82BE-AC87-4188-8BD9-05B3274EFFF0}">
      <dgm:prSet/>
      <dgm:spPr/>
      <dgm:t>
        <a:bodyPr/>
        <a:lstStyle/>
        <a:p>
          <a:endParaRPr lang="en-US" sz="2000"/>
        </a:p>
      </dgm:t>
    </dgm:pt>
    <dgm:pt modelId="{5A286868-0118-41D5-BEAA-C79E98720854}">
      <dgm:prSet phldrT="[Text]" phldr="0" custT="1"/>
      <dgm:spPr/>
      <dgm:t>
        <a:bodyPr/>
        <a:lstStyle/>
        <a:p>
          <a:r>
            <a:rPr lang="en-US" sz="2000" dirty="0"/>
            <a:t>Code / Train</a:t>
          </a:r>
        </a:p>
        <a:p>
          <a:r>
            <a:rPr lang="en-US" sz="2000" dirty="0"/>
            <a:t>(November 19</a:t>
          </a:r>
          <a:r>
            <a:rPr lang="en-US" sz="2000" baseline="30000" dirty="0"/>
            <a:t>th</a:t>
          </a:r>
          <a:r>
            <a:rPr lang="en-US" sz="2000" dirty="0"/>
            <a:t>)</a:t>
          </a:r>
        </a:p>
      </dgm:t>
    </dgm:pt>
    <dgm:pt modelId="{BA0F48A6-1218-4956-AB78-66761A2B8492}" type="parTrans" cxnId="{A028E031-2CE9-4330-A55A-D8F4AF4CCD23}">
      <dgm:prSet/>
      <dgm:spPr/>
      <dgm:t>
        <a:bodyPr/>
        <a:lstStyle/>
        <a:p>
          <a:endParaRPr lang="en-US" sz="2000"/>
        </a:p>
      </dgm:t>
    </dgm:pt>
    <dgm:pt modelId="{985E3C08-B644-4026-B8A7-5397EE558DFF}" type="sibTrans" cxnId="{A028E031-2CE9-4330-A55A-D8F4AF4CCD23}">
      <dgm:prSet/>
      <dgm:spPr/>
      <dgm:t>
        <a:bodyPr/>
        <a:lstStyle/>
        <a:p>
          <a:endParaRPr lang="en-US" sz="2000"/>
        </a:p>
      </dgm:t>
    </dgm:pt>
    <dgm:pt modelId="{4D1EB58B-3BFC-4725-8B0D-84025DCE675B}">
      <dgm:prSet phldrT="[Text]" phldr="0" custT="1"/>
      <dgm:spPr/>
      <dgm:t>
        <a:bodyPr/>
        <a:lstStyle/>
        <a:p>
          <a:r>
            <a:rPr lang="en-US" sz="2000" dirty="0"/>
            <a:t>Test / Validate</a:t>
          </a:r>
        </a:p>
      </dgm:t>
    </dgm:pt>
    <dgm:pt modelId="{FE67728C-7C8A-4AD4-B7A4-64F3F8C0892E}" type="parTrans" cxnId="{DFFC2079-AC9D-4AB4-B2EA-750A36BE2E1E}">
      <dgm:prSet/>
      <dgm:spPr/>
      <dgm:t>
        <a:bodyPr/>
        <a:lstStyle/>
        <a:p>
          <a:endParaRPr lang="en-US" sz="2000"/>
        </a:p>
      </dgm:t>
    </dgm:pt>
    <dgm:pt modelId="{237A7693-AE21-4CF3-B73D-4D7506646945}" type="sibTrans" cxnId="{DFFC2079-AC9D-4AB4-B2EA-750A36BE2E1E}">
      <dgm:prSet/>
      <dgm:spPr/>
      <dgm:t>
        <a:bodyPr/>
        <a:lstStyle/>
        <a:p>
          <a:endParaRPr lang="en-US" sz="2000"/>
        </a:p>
      </dgm:t>
    </dgm:pt>
    <dgm:pt modelId="{1FC5B178-D282-42FB-96B8-880D363B75D7}">
      <dgm:prSet custT="1"/>
      <dgm:spPr/>
      <dgm:t>
        <a:bodyPr/>
        <a:lstStyle/>
        <a:p>
          <a:r>
            <a:rPr lang="en-US" sz="2000" dirty="0"/>
            <a:t>Presentation / Paper</a:t>
          </a:r>
        </a:p>
        <a:p>
          <a:r>
            <a:rPr lang="en-US" sz="2000" dirty="0"/>
            <a:t>(December 17</a:t>
          </a:r>
          <a:r>
            <a:rPr lang="en-US" sz="2000" baseline="30000" dirty="0"/>
            <a:t>th</a:t>
          </a:r>
          <a:r>
            <a:rPr lang="en-US" sz="2000" dirty="0"/>
            <a:t>)</a:t>
          </a:r>
        </a:p>
      </dgm:t>
    </dgm:pt>
    <dgm:pt modelId="{949EB78A-17E5-415E-8469-8E4921298F7C}" type="parTrans" cxnId="{2D8CABAA-B5D5-439B-AB1B-31D57593EBE1}">
      <dgm:prSet/>
      <dgm:spPr/>
      <dgm:t>
        <a:bodyPr/>
        <a:lstStyle/>
        <a:p>
          <a:endParaRPr lang="en-US" sz="2000"/>
        </a:p>
      </dgm:t>
    </dgm:pt>
    <dgm:pt modelId="{BA5963C0-83C3-4DF1-AB4B-217420F31BD7}" type="sibTrans" cxnId="{2D8CABAA-B5D5-439B-AB1B-31D57593EBE1}">
      <dgm:prSet/>
      <dgm:spPr/>
      <dgm:t>
        <a:bodyPr/>
        <a:lstStyle/>
        <a:p>
          <a:endParaRPr lang="en-US" sz="2000"/>
        </a:p>
      </dgm:t>
    </dgm:pt>
    <dgm:pt modelId="{DE1EBE4F-5AA0-43FB-80CB-828AB16837BD}" type="pres">
      <dgm:prSet presAssocID="{BDBAEF26-FABF-4AF4-B59B-2CA1DAD213DC}" presName="Name0" presStyleCnt="0">
        <dgm:presLayoutVars>
          <dgm:dir/>
          <dgm:resizeHandles val="exact"/>
        </dgm:presLayoutVars>
      </dgm:prSet>
      <dgm:spPr/>
    </dgm:pt>
    <dgm:pt modelId="{4E93EB58-C755-4B07-B284-52098B6BF666}" type="pres">
      <dgm:prSet presAssocID="{BDBAEF26-FABF-4AF4-B59B-2CA1DAD213DC}" presName="arrow" presStyleLbl="bgShp" presStyleIdx="0" presStyleCnt="1"/>
      <dgm:spPr/>
    </dgm:pt>
    <dgm:pt modelId="{E3A07A9E-E440-4619-BECA-E0318E09A4BE}" type="pres">
      <dgm:prSet presAssocID="{BDBAEF26-FABF-4AF4-B59B-2CA1DAD213DC}" presName="points" presStyleCnt="0"/>
      <dgm:spPr/>
    </dgm:pt>
    <dgm:pt modelId="{EFE18133-A3E2-441E-A5BD-A57595AA61AC}" type="pres">
      <dgm:prSet presAssocID="{A9F8B29F-9152-42A0-9EEA-F164AEF82978}" presName="compositeA" presStyleCnt="0"/>
      <dgm:spPr/>
    </dgm:pt>
    <dgm:pt modelId="{001DD009-4363-4802-B1B9-5401034075FA}" type="pres">
      <dgm:prSet presAssocID="{A9F8B29F-9152-42A0-9EEA-F164AEF82978}" presName="textA" presStyleLbl="revTx" presStyleIdx="0" presStyleCnt="4">
        <dgm:presLayoutVars>
          <dgm:bulletEnabled val="1"/>
        </dgm:presLayoutVars>
      </dgm:prSet>
      <dgm:spPr/>
    </dgm:pt>
    <dgm:pt modelId="{15E3E82D-8951-49ED-9335-04DD389BD4FD}" type="pres">
      <dgm:prSet presAssocID="{A9F8B29F-9152-42A0-9EEA-F164AEF82978}" presName="circleA" presStyleLbl="node1" presStyleIdx="0" presStyleCnt="4"/>
      <dgm:spPr/>
    </dgm:pt>
    <dgm:pt modelId="{D6CD6DF9-C960-4D1D-94D0-238C4122A5C3}" type="pres">
      <dgm:prSet presAssocID="{A9F8B29F-9152-42A0-9EEA-F164AEF82978}" presName="spaceA" presStyleCnt="0"/>
      <dgm:spPr/>
    </dgm:pt>
    <dgm:pt modelId="{3A07F79B-438A-4880-82A1-E832F0AE0B19}" type="pres">
      <dgm:prSet presAssocID="{A65B7B53-25EA-4CED-A672-FCA004A71D10}" presName="space" presStyleCnt="0"/>
      <dgm:spPr/>
    </dgm:pt>
    <dgm:pt modelId="{8DBCF800-E8F8-408C-838C-77081CBA4C7C}" type="pres">
      <dgm:prSet presAssocID="{5A286868-0118-41D5-BEAA-C79E98720854}" presName="compositeB" presStyleCnt="0"/>
      <dgm:spPr/>
    </dgm:pt>
    <dgm:pt modelId="{EA8C4703-5F21-431C-9302-0FE87CAB7E82}" type="pres">
      <dgm:prSet presAssocID="{5A286868-0118-41D5-BEAA-C79E98720854}" presName="textB" presStyleLbl="revTx" presStyleIdx="1" presStyleCnt="4">
        <dgm:presLayoutVars>
          <dgm:bulletEnabled val="1"/>
        </dgm:presLayoutVars>
      </dgm:prSet>
      <dgm:spPr/>
    </dgm:pt>
    <dgm:pt modelId="{BF80572F-4694-4165-85D3-3643A019CA03}" type="pres">
      <dgm:prSet presAssocID="{5A286868-0118-41D5-BEAA-C79E98720854}" presName="circleB" presStyleLbl="node1" presStyleIdx="1" presStyleCnt="4"/>
      <dgm:spPr/>
    </dgm:pt>
    <dgm:pt modelId="{8938C718-6B9B-4882-82E1-2F1C7335F6C9}" type="pres">
      <dgm:prSet presAssocID="{5A286868-0118-41D5-BEAA-C79E98720854}" presName="spaceB" presStyleCnt="0"/>
      <dgm:spPr/>
    </dgm:pt>
    <dgm:pt modelId="{B438677F-EE4D-414D-8D62-4992A71A5314}" type="pres">
      <dgm:prSet presAssocID="{985E3C08-B644-4026-B8A7-5397EE558DFF}" presName="space" presStyleCnt="0"/>
      <dgm:spPr/>
    </dgm:pt>
    <dgm:pt modelId="{D98B4DF9-B3DB-4D6D-987A-B299158101CD}" type="pres">
      <dgm:prSet presAssocID="{4D1EB58B-3BFC-4725-8B0D-84025DCE675B}" presName="compositeA" presStyleCnt="0"/>
      <dgm:spPr/>
    </dgm:pt>
    <dgm:pt modelId="{6E79FD49-C770-4B6C-85D4-B3351BAD3FA0}" type="pres">
      <dgm:prSet presAssocID="{4D1EB58B-3BFC-4725-8B0D-84025DCE675B}" presName="textA" presStyleLbl="revTx" presStyleIdx="2" presStyleCnt="4">
        <dgm:presLayoutVars>
          <dgm:bulletEnabled val="1"/>
        </dgm:presLayoutVars>
      </dgm:prSet>
      <dgm:spPr/>
    </dgm:pt>
    <dgm:pt modelId="{BA3B3F65-67F4-4E8B-9BD8-C36DF4299599}" type="pres">
      <dgm:prSet presAssocID="{4D1EB58B-3BFC-4725-8B0D-84025DCE675B}" presName="circleA" presStyleLbl="node1" presStyleIdx="2" presStyleCnt="4"/>
      <dgm:spPr/>
    </dgm:pt>
    <dgm:pt modelId="{ED632B77-74B4-4957-939F-C0D86BDB3DAA}" type="pres">
      <dgm:prSet presAssocID="{4D1EB58B-3BFC-4725-8B0D-84025DCE675B}" presName="spaceA" presStyleCnt="0"/>
      <dgm:spPr/>
    </dgm:pt>
    <dgm:pt modelId="{1E167204-0B80-42AE-9C3D-7F99557D2123}" type="pres">
      <dgm:prSet presAssocID="{237A7693-AE21-4CF3-B73D-4D7506646945}" presName="space" presStyleCnt="0"/>
      <dgm:spPr/>
    </dgm:pt>
    <dgm:pt modelId="{BDDF31B3-2129-45FE-A2BF-74C1CD25D56E}" type="pres">
      <dgm:prSet presAssocID="{1FC5B178-D282-42FB-96B8-880D363B75D7}" presName="compositeB" presStyleCnt="0"/>
      <dgm:spPr/>
    </dgm:pt>
    <dgm:pt modelId="{C53E726F-21A7-4941-B243-05F8360C8EA8}" type="pres">
      <dgm:prSet presAssocID="{1FC5B178-D282-42FB-96B8-880D363B75D7}" presName="textB" presStyleLbl="revTx" presStyleIdx="3" presStyleCnt="4" custScaleX="127139">
        <dgm:presLayoutVars>
          <dgm:bulletEnabled val="1"/>
        </dgm:presLayoutVars>
      </dgm:prSet>
      <dgm:spPr/>
    </dgm:pt>
    <dgm:pt modelId="{2324FADB-428B-444F-87D6-422EFC8CC827}" type="pres">
      <dgm:prSet presAssocID="{1FC5B178-D282-42FB-96B8-880D363B75D7}" presName="circleB" presStyleLbl="node1" presStyleIdx="3" presStyleCnt="4"/>
      <dgm:spPr/>
    </dgm:pt>
    <dgm:pt modelId="{5FED8D0E-4D2B-4587-A50F-6311DCFDFF86}" type="pres">
      <dgm:prSet presAssocID="{1FC5B178-D282-42FB-96B8-880D363B75D7}" presName="spaceB" presStyleCnt="0"/>
      <dgm:spPr/>
    </dgm:pt>
  </dgm:ptLst>
  <dgm:cxnLst>
    <dgm:cxn modelId="{BB323810-3BC0-4E8B-A4ED-C5165733AB5A}" type="presOf" srcId="{4D1EB58B-3BFC-4725-8B0D-84025DCE675B}" destId="{6E79FD49-C770-4B6C-85D4-B3351BAD3FA0}" srcOrd="0" destOrd="0" presId="urn:microsoft.com/office/officeart/2005/8/layout/hProcess11"/>
    <dgm:cxn modelId="{A028E031-2CE9-4330-A55A-D8F4AF4CCD23}" srcId="{BDBAEF26-FABF-4AF4-B59B-2CA1DAD213DC}" destId="{5A286868-0118-41D5-BEAA-C79E98720854}" srcOrd="1" destOrd="0" parTransId="{BA0F48A6-1218-4956-AB78-66761A2B8492}" sibTransId="{985E3C08-B644-4026-B8A7-5397EE558DFF}"/>
    <dgm:cxn modelId="{B28ECD39-F86D-4DE8-B983-ED3ACA40C5B7}" type="presOf" srcId="{5A286868-0118-41D5-BEAA-C79E98720854}" destId="{EA8C4703-5F21-431C-9302-0FE87CAB7E82}" srcOrd="0" destOrd="0" presId="urn:microsoft.com/office/officeart/2005/8/layout/hProcess11"/>
    <dgm:cxn modelId="{B822493E-968D-4D3D-A97B-AD39357B7D11}" type="presOf" srcId="{1FC5B178-D282-42FB-96B8-880D363B75D7}" destId="{C53E726F-21A7-4941-B243-05F8360C8EA8}" srcOrd="0" destOrd="0" presId="urn:microsoft.com/office/officeart/2005/8/layout/hProcess11"/>
    <dgm:cxn modelId="{DFFC2079-AC9D-4AB4-B2EA-750A36BE2E1E}" srcId="{BDBAEF26-FABF-4AF4-B59B-2CA1DAD213DC}" destId="{4D1EB58B-3BFC-4725-8B0D-84025DCE675B}" srcOrd="2" destOrd="0" parTransId="{FE67728C-7C8A-4AD4-B7A4-64F3F8C0892E}" sibTransId="{237A7693-AE21-4CF3-B73D-4D7506646945}"/>
    <dgm:cxn modelId="{2D8CABAA-B5D5-439B-AB1B-31D57593EBE1}" srcId="{BDBAEF26-FABF-4AF4-B59B-2CA1DAD213DC}" destId="{1FC5B178-D282-42FB-96B8-880D363B75D7}" srcOrd="3" destOrd="0" parTransId="{949EB78A-17E5-415E-8469-8E4921298F7C}" sibTransId="{BA5963C0-83C3-4DF1-AB4B-217420F31BD7}"/>
    <dgm:cxn modelId="{5B3C82BE-AC87-4188-8BD9-05B3274EFFF0}" srcId="{BDBAEF26-FABF-4AF4-B59B-2CA1DAD213DC}" destId="{A9F8B29F-9152-42A0-9EEA-F164AEF82978}" srcOrd="0" destOrd="0" parTransId="{A4E36FAF-BA93-41A1-B678-F238F39A5C90}" sibTransId="{A65B7B53-25EA-4CED-A672-FCA004A71D10}"/>
    <dgm:cxn modelId="{DB476ADA-75BC-48A0-B7B7-5BA87366A987}" type="presOf" srcId="{A9F8B29F-9152-42A0-9EEA-F164AEF82978}" destId="{001DD009-4363-4802-B1B9-5401034075FA}" srcOrd="0" destOrd="0" presId="urn:microsoft.com/office/officeart/2005/8/layout/hProcess11"/>
    <dgm:cxn modelId="{249D47F6-287F-4D58-AF13-D76F4536EBE2}" type="presOf" srcId="{BDBAEF26-FABF-4AF4-B59B-2CA1DAD213DC}" destId="{DE1EBE4F-5AA0-43FB-80CB-828AB16837BD}" srcOrd="0" destOrd="0" presId="urn:microsoft.com/office/officeart/2005/8/layout/hProcess11"/>
    <dgm:cxn modelId="{2D1A44C6-1B2D-4493-B229-C26E2FB9BB68}" type="presParOf" srcId="{DE1EBE4F-5AA0-43FB-80CB-828AB16837BD}" destId="{4E93EB58-C755-4B07-B284-52098B6BF666}" srcOrd="0" destOrd="0" presId="urn:microsoft.com/office/officeart/2005/8/layout/hProcess11"/>
    <dgm:cxn modelId="{2EA17350-9AC0-4B5E-BE5E-0CED01A708B9}" type="presParOf" srcId="{DE1EBE4F-5AA0-43FB-80CB-828AB16837BD}" destId="{E3A07A9E-E440-4619-BECA-E0318E09A4BE}" srcOrd="1" destOrd="0" presId="urn:microsoft.com/office/officeart/2005/8/layout/hProcess11"/>
    <dgm:cxn modelId="{8FAEDACB-BE47-49A6-8399-93A68C96ED8F}" type="presParOf" srcId="{E3A07A9E-E440-4619-BECA-E0318E09A4BE}" destId="{EFE18133-A3E2-441E-A5BD-A57595AA61AC}" srcOrd="0" destOrd="0" presId="urn:microsoft.com/office/officeart/2005/8/layout/hProcess11"/>
    <dgm:cxn modelId="{88CC4B57-43A1-4B9B-8D33-558F34631E36}" type="presParOf" srcId="{EFE18133-A3E2-441E-A5BD-A57595AA61AC}" destId="{001DD009-4363-4802-B1B9-5401034075FA}" srcOrd="0" destOrd="0" presId="urn:microsoft.com/office/officeart/2005/8/layout/hProcess11"/>
    <dgm:cxn modelId="{74A36974-5D16-4183-B6E7-9C7C3C9D9370}" type="presParOf" srcId="{EFE18133-A3E2-441E-A5BD-A57595AA61AC}" destId="{15E3E82D-8951-49ED-9335-04DD389BD4FD}" srcOrd="1" destOrd="0" presId="urn:microsoft.com/office/officeart/2005/8/layout/hProcess11"/>
    <dgm:cxn modelId="{3F41C4AC-B387-44BD-9F54-6BD61B2C5CA7}" type="presParOf" srcId="{EFE18133-A3E2-441E-A5BD-A57595AA61AC}" destId="{D6CD6DF9-C960-4D1D-94D0-238C4122A5C3}" srcOrd="2" destOrd="0" presId="urn:microsoft.com/office/officeart/2005/8/layout/hProcess11"/>
    <dgm:cxn modelId="{8740E3AF-DE13-4913-A5A5-622228C1C75A}" type="presParOf" srcId="{E3A07A9E-E440-4619-BECA-E0318E09A4BE}" destId="{3A07F79B-438A-4880-82A1-E832F0AE0B19}" srcOrd="1" destOrd="0" presId="urn:microsoft.com/office/officeart/2005/8/layout/hProcess11"/>
    <dgm:cxn modelId="{A1E8E3A0-BD5D-42F2-B690-225F37A92F54}" type="presParOf" srcId="{E3A07A9E-E440-4619-BECA-E0318E09A4BE}" destId="{8DBCF800-E8F8-408C-838C-77081CBA4C7C}" srcOrd="2" destOrd="0" presId="urn:microsoft.com/office/officeart/2005/8/layout/hProcess11"/>
    <dgm:cxn modelId="{EF042ACA-B069-42B0-B1BB-109C98BD41EF}" type="presParOf" srcId="{8DBCF800-E8F8-408C-838C-77081CBA4C7C}" destId="{EA8C4703-5F21-431C-9302-0FE87CAB7E82}" srcOrd="0" destOrd="0" presId="urn:microsoft.com/office/officeart/2005/8/layout/hProcess11"/>
    <dgm:cxn modelId="{F019EA97-2D8B-4C44-8F50-F8932DE9E28F}" type="presParOf" srcId="{8DBCF800-E8F8-408C-838C-77081CBA4C7C}" destId="{BF80572F-4694-4165-85D3-3643A019CA03}" srcOrd="1" destOrd="0" presId="urn:microsoft.com/office/officeart/2005/8/layout/hProcess11"/>
    <dgm:cxn modelId="{9D277754-0171-48DB-8EA2-4A931C2B86E7}" type="presParOf" srcId="{8DBCF800-E8F8-408C-838C-77081CBA4C7C}" destId="{8938C718-6B9B-4882-82E1-2F1C7335F6C9}" srcOrd="2" destOrd="0" presId="urn:microsoft.com/office/officeart/2005/8/layout/hProcess11"/>
    <dgm:cxn modelId="{911E3221-0C6B-41EA-86E8-CD517C352E65}" type="presParOf" srcId="{E3A07A9E-E440-4619-BECA-E0318E09A4BE}" destId="{B438677F-EE4D-414D-8D62-4992A71A5314}" srcOrd="3" destOrd="0" presId="urn:microsoft.com/office/officeart/2005/8/layout/hProcess11"/>
    <dgm:cxn modelId="{6AFBA0D9-DE32-4DE2-B881-BA8C7AF3E142}" type="presParOf" srcId="{E3A07A9E-E440-4619-BECA-E0318E09A4BE}" destId="{D98B4DF9-B3DB-4D6D-987A-B299158101CD}" srcOrd="4" destOrd="0" presId="urn:microsoft.com/office/officeart/2005/8/layout/hProcess11"/>
    <dgm:cxn modelId="{CB4733BF-8A58-4E3C-891F-503794F74348}" type="presParOf" srcId="{D98B4DF9-B3DB-4D6D-987A-B299158101CD}" destId="{6E79FD49-C770-4B6C-85D4-B3351BAD3FA0}" srcOrd="0" destOrd="0" presId="urn:microsoft.com/office/officeart/2005/8/layout/hProcess11"/>
    <dgm:cxn modelId="{00639C91-694A-4C43-9507-01722BF44324}" type="presParOf" srcId="{D98B4DF9-B3DB-4D6D-987A-B299158101CD}" destId="{BA3B3F65-67F4-4E8B-9BD8-C36DF4299599}" srcOrd="1" destOrd="0" presId="urn:microsoft.com/office/officeart/2005/8/layout/hProcess11"/>
    <dgm:cxn modelId="{F0DF35AB-5DFD-47C5-B166-FE81A1C954E3}" type="presParOf" srcId="{D98B4DF9-B3DB-4D6D-987A-B299158101CD}" destId="{ED632B77-74B4-4957-939F-C0D86BDB3DAA}" srcOrd="2" destOrd="0" presId="urn:microsoft.com/office/officeart/2005/8/layout/hProcess11"/>
    <dgm:cxn modelId="{1721B1A6-3846-4398-8576-8C89D64E5A24}" type="presParOf" srcId="{E3A07A9E-E440-4619-BECA-E0318E09A4BE}" destId="{1E167204-0B80-42AE-9C3D-7F99557D2123}" srcOrd="5" destOrd="0" presId="urn:microsoft.com/office/officeart/2005/8/layout/hProcess11"/>
    <dgm:cxn modelId="{72AF2389-5477-4833-8BBF-39A6EAFD5AB6}" type="presParOf" srcId="{E3A07A9E-E440-4619-BECA-E0318E09A4BE}" destId="{BDDF31B3-2129-45FE-A2BF-74C1CD25D56E}" srcOrd="6" destOrd="0" presId="urn:microsoft.com/office/officeart/2005/8/layout/hProcess11"/>
    <dgm:cxn modelId="{3142EB8A-174A-4737-82F0-B83FE512D8F5}" type="presParOf" srcId="{BDDF31B3-2129-45FE-A2BF-74C1CD25D56E}" destId="{C53E726F-21A7-4941-B243-05F8360C8EA8}" srcOrd="0" destOrd="0" presId="urn:microsoft.com/office/officeart/2005/8/layout/hProcess11"/>
    <dgm:cxn modelId="{CCF7EDF1-4B8F-4615-9154-360338FB6A5A}" type="presParOf" srcId="{BDDF31B3-2129-45FE-A2BF-74C1CD25D56E}" destId="{2324FADB-428B-444F-87D6-422EFC8CC827}" srcOrd="1" destOrd="0" presId="urn:microsoft.com/office/officeart/2005/8/layout/hProcess11"/>
    <dgm:cxn modelId="{EB5F4C91-8693-448F-83B7-9561DC63C237}" type="presParOf" srcId="{BDDF31B3-2129-45FE-A2BF-74C1CD25D56E}" destId="{5FED8D0E-4D2B-4587-A50F-6311DCFDFF8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2453C-FCEB-40D7-91EB-ECFA1AB1E4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BA72CB-2977-4F2D-9940-76BA2306FD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Raspberry Pi5 (2.4 -GHz 4 core, 64 bit Arm, 8GB ram, </a:t>
          </a:r>
          <a:r>
            <a:rPr lang="en-US" dirty="0" err="1"/>
            <a:t>VideoCore</a:t>
          </a:r>
          <a:r>
            <a:rPr lang="en-US" dirty="0"/>
            <a:t> VII GPU 800 MHz)</a:t>
          </a:r>
        </a:p>
      </dgm:t>
    </dgm:pt>
    <dgm:pt modelId="{B5CBCBC5-D767-41B9-8529-73480DACBE09}" type="parTrans" cxnId="{9FE2A23F-6A7A-40A4-9203-E3FDC3BDE317}">
      <dgm:prSet/>
      <dgm:spPr/>
      <dgm:t>
        <a:bodyPr/>
        <a:lstStyle/>
        <a:p>
          <a:endParaRPr lang="en-US"/>
        </a:p>
      </dgm:t>
    </dgm:pt>
    <dgm:pt modelId="{D9338CDC-0214-4C0F-905D-FCEA6D90D56F}" type="sibTrans" cxnId="{9FE2A23F-6A7A-40A4-9203-E3FDC3BDE317}">
      <dgm:prSet/>
      <dgm:spPr/>
      <dgm:t>
        <a:bodyPr/>
        <a:lstStyle/>
        <a:p>
          <a:endParaRPr lang="en-US"/>
        </a:p>
      </dgm:t>
    </dgm:pt>
    <dgm:pt modelId="{A00A10BC-AA32-46BF-B601-B0B1BC66D6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Logitech USB Web Camera – 1080P</a:t>
          </a:r>
        </a:p>
      </dgm:t>
    </dgm:pt>
    <dgm:pt modelId="{DB4FF763-6BF1-4048-9D4F-C9CE0D4FC66E}" type="parTrans" cxnId="{F2822FA8-C32D-445B-9BDE-05987DCA21B0}">
      <dgm:prSet/>
      <dgm:spPr/>
      <dgm:t>
        <a:bodyPr/>
        <a:lstStyle/>
        <a:p>
          <a:endParaRPr lang="en-US"/>
        </a:p>
      </dgm:t>
    </dgm:pt>
    <dgm:pt modelId="{D9DA2B93-C08C-4705-A3EE-54FE1E279067}" type="sibTrans" cxnId="{F2822FA8-C32D-445B-9BDE-05987DCA21B0}">
      <dgm:prSet/>
      <dgm:spPr/>
      <dgm:t>
        <a:bodyPr/>
        <a:lstStyle/>
        <a:p>
          <a:endParaRPr lang="en-US"/>
        </a:p>
      </dgm:t>
    </dgm:pt>
    <dgm:pt modelId="{0615033A-2503-4848-81D4-FB7C07B0E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Hailo AI Hat – Halio 8L 13 TOPS</a:t>
          </a:r>
        </a:p>
      </dgm:t>
    </dgm:pt>
    <dgm:pt modelId="{9F9473D7-0D6B-4E7D-B5F0-C1D14F75091E}" type="parTrans" cxnId="{21409E9B-126D-4244-847B-6B4E094D1C76}">
      <dgm:prSet/>
      <dgm:spPr/>
      <dgm:t>
        <a:bodyPr/>
        <a:lstStyle/>
        <a:p>
          <a:endParaRPr lang="en-US"/>
        </a:p>
      </dgm:t>
    </dgm:pt>
    <dgm:pt modelId="{641BD510-D21F-4BFB-92B6-89494E9FBA34}" type="sibTrans" cxnId="{21409E9B-126D-4244-847B-6B4E094D1C76}">
      <dgm:prSet/>
      <dgm:spPr/>
      <dgm:t>
        <a:bodyPr/>
        <a:lstStyle/>
        <a:p>
          <a:endParaRPr lang="en-US"/>
        </a:p>
      </dgm:t>
    </dgm:pt>
    <dgm:pt modelId="{6762236E-2812-4617-8F67-EA7CEC1C2DF4}" type="pres">
      <dgm:prSet presAssocID="{2092453C-FCEB-40D7-91EB-ECFA1AB1E486}" presName="root" presStyleCnt="0">
        <dgm:presLayoutVars>
          <dgm:dir/>
          <dgm:resizeHandles val="exact"/>
        </dgm:presLayoutVars>
      </dgm:prSet>
      <dgm:spPr/>
    </dgm:pt>
    <dgm:pt modelId="{08A0DF88-73CE-4E3E-8B9B-1E9C754D86CC}" type="pres">
      <dgm:prSet presAssocID="{1FBA72CB-2977-4F2D-9940-76BA2306FDF3}" presName="compNode" presStyleCnt="0"/>
      <dgm:spPr/>
    </dgm:pt>
    <dgm:pt modelId="{FAAF6588-237D-458E-9982-25D2AEF10EB1}" type="pres">
      <dgm:prSet presAssocID="{1FBA72CB-2977-4F2D-9940-76BA2306FDF3}" presName="bgRect" presStyleLbl="bgShp" presStyleIdx="0" presStyleCnt="3"/>
      <dgm:spPr/>
    </dgm:pt>
    <dgm:pt modelId="{52242777-C2B6-4806-96E7-F49A999A7DA0}" type="pres">
      <dgm:prSet presAssocID="{1FBA72CB-2977-4F2D-9940-76BA2306FDF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E4FC3C2-CC16-4A59-BDE4-264E739A12DB}" type="pres">
      <dgm:prSet presAssocID="{1FBA72CB-2977-4F2D-9940-76BA2306FDF3}" presName="spaceRect" presStyleCnt="0"/>
      <dgm:spPr/>
    </dgm:pt>
    <dgm:pt modelId="{97103574-B817-4E6B-B8A6-8F1E351D1184}" type="pres">
      <dgm:prSet presAssocID="{1FBA72CB-2977-4F2D-9940-76BA2306FDF3}" presName="parTx" presStyleLbl="revTx" presStyleIdx="0" presStyleCnt="3">
        <dgm:presLayoutVars>
          <dgm:chMax val="0"/>
          <dgm:chPref val="0"/>
        </dgm:presLayoutVars>
      </dgm:prSet>
      <dgm:spPr/>
    </dgm:pt>
    <dgm:pt modelId="{BC4EBF71-92EF-43BF-9575-5771A1F76319}" type="pres">
      <dgm:prSet presAssocID="{D9338CDC-0214-4C0F-905D-FCEA6D90D56F}" presName="sibTrans" presStyleCnt="0"/>
      <dgm:spPr/>
    </dgm:pt>
    <dgm:pt modelId="{2BBC9FCE-C362-4F4B-BD70-E1C602868291}" type="pres">
      <dgm:prSet presAssocID="{A00A10BC-AA32-46BF-B601-B0B1BC66D670}" presName="compNode" presStyleCnt="0"/>
      <dgm:spPr/>
    </dgm:pt>
    <dgm:pt modelId="{52BA0361-F404-4A13-BAE7-8443FD469764}" type="pres">
      <dgm:prSet presAssocID="{A00A10BC-AA32-46BF-B601-B0B1BC66D670}" presName="bgRect" presStyleLbl="bgShp" presStyleIdx="1" presStyleCnt="3"/>
      <dgm:spPr/>
    </dgm:pt>
    <dgm:pt modelId="{AFF2F89B-8408-4733-863A-D60C19CE5A34}" type="pres">
      <dgm:prSet presAssocID="{A00A10BC-AA32-46BF-B601-B0B1BC66D6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67D9B6FB-A47D-4D2F-9B44-6BFE6BBFC031}" type="pres">
      <dgm:prSet presAssocID="{A00A10BC-AA32-46BF-B601-B0B1BC66D670}" presName="spaceRect" presStyleCnt="0"/>
      <dgm:spPr/>
    </dgm:pt>
    <dgm:pt modelId="{F6D2CF28-F123-4B7A-AD9F-3C1E1245FD3B}" type="pres">
      <dgm:prSet presAssocID="{A00A10BC-AA32-46BF-B601-B0B1BC66D670}" presName="parTx" presStyleLbl="revTx" presStyleIdx="1" presStyleCnt="3">
        <dgm:presLayoutVars>
          <dgm:chMax val="0"/>
          <dgm:chPref val="0"/>
        </dgm:presLayoutVars>
      </dgm:prSet>
      <dgm:spPr/>
    </dgm:pt>
    <dgm:pt modelId="{763FFD3D-75E6-4959-AC23-D5D0430C101C}" type="pres">
      <dgm:prSet presAssocID="{D9DA2B93-C08C-4705-A3EE-54FE1E279067}" presName="sibTrans" presStyleCnt="0"/>
      <dgm:spPr/>
    </dgm:pt>
    <dgm:pt modelId="{333827CC-755B-4EC8-AD23-317CD2B1C3F4}" type="pres">
      <dgm:prSet presAssocID="{0615033A-2503-4848-81D4-FB7C07B0EC48}" presName="compNode" presStyleCnt="0"/>
      <dgm:spPr/>
    </dgm:pt>
    <dgm:pt modelId="{31898646-A7C8-4E42-944B-375029CC91E6}" type="pres">
      <dgm:prSet presAssocID="{0615033A-2503-4848-81D4-FB7C07B0EC48}" presName="bgRect" presStyleLbl="bgShp" presStyleIdx="2" presStyleCnt="3"/>
      <dgm:spPr/>
    </dgm:pt>
    <dgm:pt modelId="{51E04836-EBB9-4B80-BBFE-4D3885E17013}" type="pres">
      <dgm:prSet presAssocID="{0615033A-2503-4848-81D4-FB7C07B0EC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ter hat"/>
        </a:ext>
      </dgm:extLst>
    </dgm:pt>
    <dgm:pt modelId="{CE3355BD-904B-4621-B55D-DBD1F0703DB9}" type="pres">
      <dgm:prSet presAssocID="{0615033A-2503-4848-81D4-FB7C07B0EC48}" presName="spaceRect" presStyleCnt="0"/>
      <dgm:spPr/>
    </dgm:pt>
    <dgm:pt modelId="{EBE7F9C5-E0A2-41D4-A3B4-E7A261F134D1}" type="pres">
      <dgm:prSet presAssocID="{0615033A-2503-4848-81D4-FB7C07B0EC4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E2A23F-6A7A-40A4-9203-E3FDC3BDE317}" srcId="{2092453C-FCEB-40D7-91EB-ECFA1AB1E486}" destId="{1FBA72CB-2977-4F2D-9940-76BA2306FDF3}" srcOrd="0" destOrd="0" parTransId="{B5CBCBC5-D767-41B9-8529-73480DACBE09}" sibTransId="{D9338CDC-0214-4C0F-905D-FCEA6D90D56F}"/>
    <dgm:cxn modelId="{2C19B75D-1FA3-4E6E-80AF-DB9BB1C7C8C1}" type="presOf" srcId="{0615033A-2503-4848-81D4-FB7C07B0EC48}" destId="{EBE7F9C5-E0A2-41D4-A3B4-E7A261F134D1}" srcOrd="0" destOrd="0" presId="urn:microsoft.com/office/officeart/2018/2/layout/IconVerticalSolidList"/>
    <dgm:cxn modelId="{1FA1D983-F424-4A37-8E37-3D49324D9D52}" type="presOf" srcId="{A00A10BC-AA32-46BF-B601-B0B1BC66D670}" destId="{F6D2CF28-F123-4B7A-AD9F-3C1E1245FD3B}" srcOrd="0" destOrd="0" presId="urn:microsoft.com/office/officeart/2018/2/layout/IconVerticalSolidList"/>
    <dgm:cxn modelId="{A017D896-20B3-47D0-B60C-E69F00B09287}" type="presOf" srcId="{1FBA72CB-2977-4F2D-9940-76BA2306FDF3}" destId="{97103574-B817-4E6B-B8A6-8F1E351D1184}" srcOrd="0" destOrd="0" presId="urn:microsoft.com/office/officeart/2018/2/layout/IconVerticalSolidList"/>
    <dgm:cxn modelId="{21409E9B-126D-4244-847B-6B4E094D1C76}" srcId="{2092453C-FCEB-40D7-91EB-ECFA1AB1E486}" destId="{0615033A-2503-4848-81D4-FB7C07B0EC48}" srcOrd="2" destOrd="0" parTransId="{9F9473D7-0D6B-4E7D-B5F0-C1D14F75091E}" sibTransId="{641BD510-D21F-4BFB-92B6-89494E9FBA34}"/>
    <dgm:cxn modelId="{F2822FA8-C32D-445B-9BDE-05987DCA21B0}" srcId="{2092453C-FCEB-40D7-91EB-ECFA1AB1E486}" destId="{A00A10BC-AA32-46BF-B601-B0B1BC66D670}" srcOrd="1" destOrd="0" parTransId="{DB4FF763-6BF1-4048-9D4F-C9CE0D4FC66E}" sibTransId="{D9DA2B93-C08C-4705-A3EE-54FE1E279067}"/>
    <dgm:cxn modelId="{0764FBAC-5E33-4ED0-82D0-27E06A8ECAC5}" type="presOf" srcId="{2092453C-FCEB-40D7-91EB-ECFA1AB1E486}" destId="{6762236E-2812-4617-8F67-EA7CEC1C2DF4}" srcOrd="0" destOrd="0" presId="urn:microsoft.com/office/officeart/2018/2/layout/IconVerticalSolidList"/>
    <dgm:cxn modelId="{5520F4AA-1A7E-4D2D-B1F5-167075290237}" type="presParOf" srcId="{6762236E-2812-4617-8F67-EA7CEC1C2DF4}" destId="{08A0DF88-73CE-4E3E-8B9B-1E9C754D86CC}" srcOrd="0" destOrd="0" presId="urn:microsoft.com/office/officeart/2018/2/layout/IconVerticalSolidList"/>
    <dgm:cxn modelId="{3A508EB5-B7A2-4DBA-9A5E-F57224E5ED61}" type="presParOf" srcId="{08A0DF88-73CE-4E3E-8B9B-1E9C754D86CC}" destId="{FAAF6588-237D-458E-9982-25D2AEF10EB1}" srcOrd="0" destOrd="0" presId="urn:microsoft.com/office/officeart/2018/2/layout/IconVerticalSolidList"/>
    <dgm:cxn modelId="{5E99EC5E-3DD0-483B-8F5C-DB0F2DC2AC4F}" type="presParOf" srcId="{08A0DF88-73CE-4E3E-8B9B-1E9C754D86CC}" destId="{52242777-C2B6-4806-96E7-F49A999A7DA0}" srcOrd="1" destOrd="0" presId="urn:microsoft.com/office/officeart/2018/2/layout/IconVerticalSolidList"/>
    <dgm:cxn modelId="{35E0C263-6AE2-4A9A-8914-92ECF62A22AA}" type="presParOf" srcId="{08A0DF88-73CE-4E3E-8B9B-1E9C754D86CC}" destId="{4E4FC3C2-CC16-4A59-BDE4-264E739A12DB}" srcOrd="2" destOrd="0" presId="urn:microsoft.com/office/officeart/2018/2/layout/IconVerticalSolidList"/>
    <dgm:cxn modelId="{936E9394-06E4-463A-AB2D-3F063A4482C4}" type="presParOf" srcId="{08A0DF88-73CE-4E3E-8B9B-1E9C754D86CC}" destId="{97103574-B817-4E6B-B8A6-8F1E351D1184}" srcOrd="3" destOrd="0" presId="urn:microsoft.com/office/officeart/2018/2/layout/IconVerticalSolidList"/>
    <dgm:cxn modelId="{2F414E5E-BFE8-4BD3-BD7C-4218DF8E71B3}" type="presParOf" srcId="{6762236E-2812-4617-8F67-EA7CEC1C2DF4}" destId="{BC4EBF71-92EF-43BF-9575-5771A1F76319}" srcOrd="1" destOrd="0" presId="urn:microsoft.com/office/officeart/2018/2/layout/IconVerticalSolidList"/>
    <dgm:cxn modelId="{EFD7D4C4-A266-47D5-AD9D-8DC644A7115A}" type="presParOf" srcId="{6762236E-2812-4617-8F67-EA7CEC1C2DF4}" destId="{2BBC9FCE-C362-4F4B-BD70-E1C602868291}" srcOrd="2" destOrd="0" presId="urn:microsoft.com/office/officeart/2018/2/layout/IconVerticalSolidList"/>
    <dgm:cxn modelId="{09792EEF-126D-4255-8DD9-52A74B68490F}" type="presParOf" srcId="{2BBC9FCE-C362-4F4B-BD70-E1C602868291}" destId="{52BA0361-F404-4A13-BAE7-8443FD469764}" srcOrd="0" destOrd="0" presId="urn:microsoft.com/office/officeart/2018/2/layout/IconVerticalSolidList"/>
    <dgm:cxn modelId="{EB39263D-92EC-47E4-9BF8-8FE2E2335F1B}" type="presParOf" srcId="{2BBC9FCE-C362-4F4B-BD70-E1C602868291}" destId="{AFF2F89B-8408-4733-863A-D60C19CE5A34}" srcOrd="1" destOrd="0" presId="urn:microsoft.com/office/officeart/2018/2/layout/IconVerticalSolidList"/>
    <dgm:cxn modelId="{61F7B6D5-6D10-4B94-805E-B25F96C312E5}" type="presParOf" srcId="{2BBC9FCE-C362-4F4B-BD70-E1C602868291}" destId="{67D9B6FB-A47D-4D2F-9B44-6BFE6BBFC031}" srcOrd="2" destOrd="0" presId="urn:microsoft.com/office/officeart/2018/2/layout/IconVerticalSolidList"/>
    <dgm:cxn modelId="{9F504668-1E5C-4C5C-BE35-0B5D0B4B72AF}" type="presParOf" srcId="{2BBC9FCE-C362-4F4B-BD70-E1C602868291}" destId="{F6D2CF28-F123-4B7A-AD9F-3C1E1245FD3B}" srcOrd="3" destOrd="0" presId="urn:microsoft.com/office/officeart/2018/2/layout/IconVerticalSolidList"/>
    <dgm:cxn modelId="{1BB1A0F5-2434-41E5-B9C0-B57A109EB6E2}" type="presParOf" srcId="{6762236E-2812-4617-8F67-EA7CEC1C2DF4}" destId="{763FFD3D-75E6-4959-AC23-D5D0430C101C}" srcOrd="3" destOrd="0" presId="urn:microsoft.com/office/officeart/2018/2/layout/IconVerticalSolidList"/>
    <dgm:cxn modelId="{906DF89C-289E-42ED-9407-52E7F2B6B3C4}" type="presParOf" srcId="{6762236E-2812-4617-8F67-EA7CEC1C2DF4}" destId="{333827CC-755B-4EC8-AD23-317CD2B1C3F4}" srcOrd="4" destOrd="0" presId="urn:microsoft.com/office/officeart/2018/2/layout/IconVerticalSolidList"/>
    <dgm:cxn modelId="{7ADA6007-E810-44C5-97C3-596371BABAF7}" type="presParOf" srcId="{333827CC-755B-4EC8-AD23-317CD2B1C3F4}" destId="{31898646-A7C8-4E42-944B-375029CC91E6}" srcOrd="0" destOrd="0" presId="urn:microsoft.com/office/officeart/2018/2/layout/IconVerticalSolidList"/>
    <dgm:cxn modelId="{6E694FFC-2670-4F22-8C22-8B1AFCA1BF37}" type="presParOf" srcId="{333827CC-755B-4EC8-AD23-317CD2B1C3F4}" destId="{51E04836-EBB9-4B80-BBFE-4D3885E17013}" srcOrd="1" destOrd="0" presId="urn:microsoft.com/office/officeart/2018/2/layout/IconVerticalSolidList"/>
    <dgm:cxn modelId="{85D9A616-E01F-40BD-B2AE-03400F6602A3}" type="presParOf" srcId="{333827CC-755B-4EC8-AD23-317CD2B1C3F4}" destId="{CE3355BD-904B-4621-B55D-DBD1F0703DB9}" srcOrd="2" destOrd="0" presId="urn:microsoft.com/office/officeart/2018/2/layout/IconVerticalSolidList"/>
    <dgm:cxn modelId="{EA49AB3A-ACEF-4610-8063-EFFE6B3BCA04}" type="presParOf" srcId="{333827CC-755B-4EC8-AD23-317CD2B1C3F4}" destId="{EBE7F9C5-E0A2-41D4-A3B4-E7A261F134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3EB58-C755-4B07-B284-52098B6BF666}">
      <dsp:nvSpPr>
        <dsp:cNvPr id="0" name=""/>
        <dsp:cNvSpPr/>
      </dsp:nvSpPr>
      <dsp:spPr>
        <a:xfrm>
          <a:off x="0" y="456469"/>
          <a:ext cx="10515600" cy="6086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DD009-4363-4802-B1B9-5401034075FA}">
      <dsp:nvSpPr>
        <dsp:cNvPr id="0" name=""/>
        <dsp:cNvSpPr/>
      </dsp:nvSpPr>
      <dsp:spPr>
        <a:xfrm>
          <a:off x="2071" y="0"/>
          <a:ext cx="2139575" cy="608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Hardware Setup</a:t>
          </a:r>
        </a:p>
      </dsp:txBody>
      <dsp:txXfrm>
        <a:off x="2071" y="0"/>
        <a:ext cx="2139575" cy="608626"/>
      </dsp:txXfrm>
    </dsp:sp>
    <dsp:sp modelId="{15E3E82D-8951-49ED-9335-04DD389BD4FD}">
      <dsp:nvSpPr>
        <dsp:cNvPr id="0" name=""/>
        <dsp:cNvSpPr/>
      </dsp:nvSpPr>
      <dsp:spPr>
        <a:xfrm>
          <a:off x="995780" y="684704"/>
          <a:ext cx="152156" cy="1521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C4703-5F21-431C-9302-0FE87CAB7E82}">
      <dsp:nvSpPr>
        <dsp:cNvPr id="0" name=""/>
        <dsp:cNvSpPr/>
      </dsp:nvSpPr>
      <dsp:spPr>
        <a:xfrm>
          <a:off x="2248625" y="912939"/>
          <a:ext cx="2139575" cy="608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Code / Train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(November 19</a:t>
          </a:r>
          <a:r>
            <a:rPr lang="en-US" sz="2000" kern="1200" baseline="30000" dirty="0"/>
            <a:t>th</a:t>
          </a:r>
          <a:r>
            <a:rPr lang="en-US" sz="2000" kern="1200" dirty="0"/>
            <a:t>)</a:t>
          </a:r>
        </a:p>
      </dsp:txBody>
      <dsp:txXfrm>
        <a:off x="2248625" y="912939"/>
        <a:ext cx="2139575" cy="608626"/>
      </dsp:txXfrm>
    </dsp:sp>
    <dsp:sp modelId="{BF80572F-4694-4165-85D3-3643A019CA03}">
      <dsp:nvSpPr>
        <dsp:cNvPr id="0" name=""/>
        <dsp:cNvSpPr/>
      </dsp:nvSpPr>
      <dsp:spPr>
        <a:xfrm>
          <a:off x="3242334" y="684704"/>
          <a:ext cx="152156" cy="1521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9FD49-C770-4B6C-85D4-B3351BAD3FA0}">
      <dsp:nvSpPr>
        <dsp:cNvPr id="0" name=""/>
        <dsp:cNvSpPr/>
      </dsp:nvSpPr>
      <dsp:spPr>
        <a:xfrm>
          <a:off x="4495179" y="0"/>
          <a:ext cx="2139575" cy="608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/ Validate</a:t>
          </a:r>
        </a:p>
      </dsp:txBody>
      <dsp:txXfrm>
        <a:off x="4495179" y="0"/>
        <a:ext cx="2139575" cy="608626"/>
      </dsp:txXfrm>
    </dsp:sp>
    <dsp:sp modelId="{BA3B3F65-67F4-4E8B-9BD8-C36DF4299599}">
      <dsp:nvSpPr>
        <dsp:cNvPr id="0" name=""/>
        <dsp:cNvSpPr/>
      </dsp:nvSpPr>
      <dsp:spPr>
        <a:xfrm>
          <a:off x="5488889" y="684704"/>
          <a:ext cx="152156" cy="1521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E726F-21A7-4941-B243-05F8360C8EA8}">
      <dsp:nvSpPr>
        <dsp:cNvPr id="0" name=""/>
        <dsp:cNvSpPr/>
      </dsp:nvSpPr>
      <dsp:spPr>
        <a:xfrm>
          <a:off x="6741733" y="912939"/>
          <a:ext cx="2720234" cy="608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Presentation / Paper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(December 17</a:t>
          </a:r>
          <a:r>
            <a:rPr lang="en-US" sz="2000" kern="1200" baseline="30000" dirty="0"/>
            <a:t>th</a:t>
          </a:r>
          <a:r>
            <a:rPr lang="en-US" sz="2000" kern="1200" dirty="0"/>
            <a:t>)</a:t>
          </a:r>
        </a:p>
      </dsp:txBody>
      <dsp:txXfrm>
        <a:off x="6741733" y="912939"/>
        <a:ext cx="2720234" cy="608626"/>
      </dsp:txXfrm>
    </dsp:sp>
    <dsp:sp modelId="{2324FADB-428B-444F-87D6-422EFC8CC827}">
      <dsp:nvSpPr>
        <dsp:cNvPr id="0" name=""/>
        <dsp:cNvSpPr/>
      </dsp:nvSpPr>
      <dsp:spPr>
        <a:xfrm>
          <a:off x="8025773" y="684704"/>
          <a:ext cx="152156" cy="1521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F6588-237D-458E-9982-25D2AEF10EB1}">
      <dsp:nvSpPr>
        <dsp:cNvPr id="0" name=""/>
        <dsp:cNvSpPr/>
      </dsp:nvSpPr>
      <dsp:spPr>
        <a:xfrm>
          <a:off x="0" y="247"/>
          <a:ext cx="10515600" cy="580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42777-C2B6-4806-96E7-F49A999A7DA0}">
      <dsp:nvSpPr>
        <dsp:cNvPr id="0" name=""/>
        <dsp:cNvSpPr/>
      </dsp:nvSpPr>
      <dsp:spPr>
        <a:xfrm>
          <a:off x="175538" y="130813"/>
          <a:ext cx="319160" cy="319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03574-B817-4E6B-B8A6-8F1E351D1184}">
      <dsp:nvSpPr>
        <dsp:cNvPr id="0" name=""/>
        <dsp:cNvSpPr/>
      </dsp:nvSpPr>
      <dsp:spPr>
        <a:xfrm>
          <a:off x="670237" y="247"/>
          <a:ext cx="9845362" cy="58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14" tIns="61414" rIns="61414" bIns="6141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Raspberry Pi5 (2.4 -GHz 4 core, 64 bit Arm, 8GB ram, </a:t>
          </a:r>
          <a:r>
            <a:rPr lang="en-US" sz="2100" kern="1200" dirty="0" err="1"/>
            <a:t>VideoCore</a:t>
          </a:r>
          <a:r>
            <a:rPr lang="en-US" sz="2100" kern="1200" dirty="0"/>
            <a:t> VII GPU 800 MHz)</a:t>
          </a:r>
        </a:p>
      </dsp:txBody>
      <dsp:txXfrm>
        <a:off x="670237" y="247"/>
        <a:ext cx="9845362" cy="580292"/>
      </dsp:txXfrm>
    </dsp:sp>
    <dsp:sp modelId="{52BA0361-F404-4A13-BAE7-8443FD469764}">
      <dsp:nvSpPr>
        <dsp:cNvPr id="0" name=""/>
        <dsp:cNvSpPr/>
      </dsp:nvSpPr>
      <dsp:spPr>
        <a:xfrm>
          <a:off x="0" y="725613"/>
          <a:ext cx="10515600" cy="580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2F89B-8408-4733-863A-D60C19CE5A34}">
      <dsp:nvSpPr>
        <dsp:cNvPr id="0" name=""/>
        <dsp:cNvSpPr/>
      </dsp:nvSpPr>
      <dsp:spPr>
        <a:xfrm>
          <a:off x="175538" y="856179"/>
          <a:ext cx="319160" cy="319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2CF28-F123-4B7A-AD9F-3C1E1245FD3B}">
      <dsp:nvSpPr>
        <dsp:cNvPr id="0" name=""/>
        <dsp:cNvSpPr/>
      </dsp:nvSpPr>
      <dsp:spPr>
        <a:xfrm>
          <a:off x="670237" y="725613"/>
          <a:ext cx="9845362" cy="58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14" tIns="61414" rIns="61414" bIns="6141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Logitech USB Web Camera – 1080P</a:t>
          </a:r>
        </a:p>
      </dsp:txBody>
      <dsp:txXfrm>
        <a:off x="670237" y="725613"/>
        <a:ext cx="9845362" cy="580292"/>
      </dsp:txXfrm>
    </dsp:sp>
    <dsp:sp modelId="{31898646-A7C8-4E42-944B-375029CC91E6}">
      <dsp:nvSpPr>
        <dsp:cNvPr id="0" name=""/>
        <dsp:cNvSpPr/>
      </dsp:nvSpPr>
      <dsp:spPr>
        <a:xfrm>
          <a:off x="0" y="1450979"/>
          <a:ext cx="10515600" cy="5802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04836-EBB9-4B80-BBFE-4D3885E17013}">
      <dsp:nvSpPr>
        <dsp:cNvPr id="0" name=""/>
        <dsp:cNvSpPr/>
      </dsp:nvSpPr>
      <dsp:spPr>
        <a:xfrm>
          <a:off x="175538" y="1581545"/>
          <a:ext cx="319160" cy="319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7F9C5-E0A2-41D4-A3B4-E7A261F134D1}">
      <dsp:nvSpPr>
        <dsp:cNvPr id="0" name=""/>
        <dsp:cNvSpPr/>
      </dsp:nvSpPr>
      <dsp:spPr>
        <a:xfrm>
          <a:off x="670237" y="1450979"/>
          <a:ext cx="9845362" cy="58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14" tIns="61414" rIns="61414" bIns="6141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Hailo AI Hat – Halio 8L 13 TOPS</a:t>
          </a:r>
        </a:p>
      </dsp:txBody>
      <dsp:txXfrm>
        <a:off x="670237" y="1450979"/>
        <a:ext cx="9845362" cy="580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81BAF-2BEA-4ABE-AA1A-FABAA1EFC4AB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A971-413E-4348-959F-FF99D8011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Focuses on Raspberry Pi hardware setup, testing environments, and experimental validation.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Performs literature review, summarizes prior work, and supports documentation.</a:t>
            </a:r>
          </a:p>
          <a:p>
            <a:r>
              <a:rPr lang="en-US" dirty="0"/>
              <a:t>Designs and implements detection algorithms and optimizes inference on the AI 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61A971-413E-4348-959F-FF99D8011D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9D3-0E19-CDA6-F3F8-E21D372D4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F6398-B92E-52A5-17B8-56618E095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A9DF4-AC5E-E093-7ABC-19B56319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5A28-9C2A-7131-47EF-05B89248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79A67-E0B9-A35B-AFCB-C564624F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9F8E-BF30-5994-3E70-75967C4E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4EAC4-DA6C-C84B-C88E-8CD92BA37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0F7D-355F-32D8-500A-E94862D3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7477E-42D4-6E39-3A2A-3FC6CEE6A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7E84C-D7B3-FEA0-2BC3-95BC9A5C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523CC-A443-8856-5948-A09F23BF2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831A8-CE70-C7D4-185A-886CF490E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3A0B-6C17-4CFD-0DED-FA270166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ADC39-6AD7-52FE-0498-4017F39C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F096-B127-F6C0-2DEB-C0419B58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0D90-62AE-5F48-660F-3BEBAD39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99C0-B3C7-7C80-27EA-C261D0B28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CAF3-7CB9-475E-2624-ABC5F8FB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EEAB3-C01D-4625-AE3E-5CC23FE8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B396B-058F-B51C-8EDA-8D25C058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9F8-8292-1CC8-AD57-20F915B9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52308-C49B-E229-273A-B67D9C1FA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D2B67-2803-2E67-A41B-D4402261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4FAB7-97D8-2153-A237-5962AEAD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0E28-AC50-D04F-E134-CD0D7AA9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F77C-0788-7804-4894-0072D84F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B794-47DD-ABE8-DFEB-DC2CD32D3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A22A3-9A46-3FE3-2588-FBC769CBC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B22FC-DC50-379A-1A80-E7DE6913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05828-4D3E-5433-564E-084BE963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FD554-D305-24CC-D8F4-C0C8ED50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7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F7B4-FBD1-ACA9-CBCC-9C464E69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C84AA-9484-43A4-E9C8-2DC2A1FC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FC4D8-F7E5-AB4F-AC13-90C14AF4E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5013C-69D0-3812-9856-3F88F0FA8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845FE-822C-E2B4-7543-0B37BEA61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DEAD6-CAF7-457E-66D2-8E33A026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7BF9A-3664-1AD6-1385-798603D1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3509B-E0DD-403A-3607-DB8B0F52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7F13-F82C-30C8-922B-6A4C3C31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A4CCF-E8C1-D9E5-2D79-4EA9E59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55F68-BF8C-6284-50E8-B196846B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2EAA1-B2EC-EEEC-7D3B-9C4087A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8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8DA0A-0458-DDF1-216C-31A19DE9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3A4B7-E480-0D67-CD12-EC1D7DC4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CECD-DF1D-3B37-0757-1BF9D17C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9FE8-CD3B-A1CE-2673-80462644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FB3B-4214-C03F-022E-2BAA36848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A200C-ED84-474E-C112-43A255DF2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AEBBB-AA9D-05DE-AE53-F59FCE63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A5CE9-2E2F-268C-CC07-6C81E3EE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E906B-FA0A-CD62-20C8-EC3F910B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99EA-59D3-9A10-4CCB-40E92FE9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F3C8D-FC54-1BF9-0BD1-2A561A704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A643-33A2-035B-D8F5-C7A9EEF05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14BA6-1197-1F64-0D69-AA217E5A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0E179-C180-AC75-7DCE-21F7125D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A0AEF-89FC-8DA3-70BB-AFEA59BC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6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7BD57-56C8-98E1-DCCB-6E5CBDEC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EE3DA-683D-4DA3-7589-EE6AD80F1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CBC65-D9D7-6A29-C240-A440F3070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C21F75-D485-4298-8661-9295AD2425F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C311-1F22-F335-9170-FC4FD670A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E05F-5310-4C1C-5C1E-26FF9A97D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21AFB-7FB2-4361-9F30-56807FF9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A drone flying next to a bird&#10;&#10;AI-generated content may be incorrect.">
            <a:extLst>
              <a:ext uri="{FF2B5EF4-FFF2-40B4-BE49-F238E27FC236}">
                <a16:creationId xmlns:a16="http://schemas.microsoft.com/office/drawing/2014/main" id="{0DA2E327-DEC9-1261-612C-6B7AAFE21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3334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00795-B66F-4304-B17C-5CFDC8237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078" y="3343147"/>
            <a:ext cx="9795637" cy="2220775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Eyes in the Sky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A148F-54AB-5D29-57F6-3CE2C791D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078" y="5563922"/>
            <a:ext cx="9795637" cy="55132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AI Bird Detection for Drone Safety</a:t>
            </a:r>
          </a:p>
        </p:txBody>
      </p:sp>
    </p:spTree>
    <p:extLst>
      <p:ext uri="{BB962C8B-B14F-4D97-AF65-F5344CB8AC3E}">
        <p14:creationId xmlns:p14="http://schemas.microsoft.com/office/powerpoint/2010/main" val="339000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321E-7893-47D4-E27A-06585F9D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and Roadmap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C2A0CE-C04E-B870-67B3-372656EAB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58289"/>
              </p:ext>
            </p:extLst>
          </p:nvPr>
        </p:nvGraphicFramePr>
        <p:xfrm>
          <a:off x="838199" y="1690688"/>
          <a:ext cx="10515600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836578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8486953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79702236"/>
                    </a:ext>
                  </a:extLst>
                </a:gridCol>
              </a:tblGrid>
              <a:tr h="345071"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76108"/>
                  </a:ext>
                </a:extLst>
              </a:tr>
              <a:tr h="621127">
                <a:tc>
                  <a:txBody>
                    <a:bodyPr/>
                    <a:lstStyle/>
                    <a:p>
                      <a:r>
                        <a:rPr lang="en-US" sz="2000" dirty="0"/>
                        <a:t>Jordan Capelle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Systems Integration Engineer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Hardware setup &amp; YOLO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759726"/>
                  </a:ext>
                </a:extLst>
              </a:tr>
              <a:tr h="621127">
                <a:tc>
                  <a:txBody>
                    <a:bodyPr/>
                    <a:lstStyle/>
                    <a:p>
                      <a:r>
                        <a:rPr lang="en-US" sz="2000" dirty="0"/>
                        <a:t>Karl Garman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Research &amp; Analysis Engineer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Literature review &amp; 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90623"/>
                  </a:ext>
                </a:extLst>
              </a:tr>
              <a:tr h="621127">
                <a:tc>
                  <a:txBody>
                    <a:bodyPr/>
                    <a:lstStyle/>
                    <a:p>
                      <a:r>
                        <a:rPr lang="en-US" sz="2000" dirty="0" err="1"/>
                        <a:t>Mohomad</a:t>
                      </a:r>
                      <a:r>
                        <a:rPr lang="en-US" sz="2000" dirty="0"/>
                        <a:t> Sabur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Lead Software Engineer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AI model coding &amp;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78356"/>
                  </a:ext>
                </a:extLst>
              </a:tr>
            </a:tbl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3F27A9F-4987-B5DD-3893-F5F563239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186321"/>
              </p:ext>
            </p:extLst>
          </p:nvPr>
        </p:nvGraphicFramePr>
        <p:xfrm>
          <a:off x="838200" y="4643504"/>
          <a:ext cx="10515600" cy="152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C65F5C9E-6A1E-79AF-4C9D-716E509B908C}"/>
              </a:ext>
            </a:extLst>
          </p:cNvPr>
          <p:cNvSpPr/>
          <p:nvPr/>
        </p:nvSpPr>
        <p:spPr>
          <a:xfrm rot="10800000">
            <a:off x="1708029" y="5634273"/>
            <a:ext cx="396816" cy="82813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0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7B3AF-D8A4-E7A2-5834-6E23EACA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9177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/>
              <a:t>Application Context &amp;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5871-A200-6757-841B-49374E29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629090"/>
            <a:ext cx="5565224" cy="49097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Rapid growth of </a:t>
            </a:r>
            <a:r>
              <a:rPr lang="en-US" sz="2000" b="1" dirty="0"/>
              <a:t>sUAS (&lt;55 lb.)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especially in </a:t>
            </a:r>
            <a:r>
              <a:rPr lang="en-US" sz="2000" b="1" dirty="0"/>
              <a:t>BVLOS</a:t>
            </a:r>
            <a:r>
              <a:rPr lang="en-US" sz="2000" dirty="0"/>
              <a:t> operations</a:t>
            </a:r>
          </a:p>
          <a:p>
            <a:r>
              <a:rPr lang="en-US" sz="2000" dirty="0"/>
              <a:t>Main challenge: </a:t>
            </a:r>
            <a:r>
              <a:rPr lang="en-US" sz="2000" b="1" dirty="0"/>
              <a:t>collision avoidance </a:t>
            </a:r>
            <a:r>
              <a:rPr lang="en-US" sz="2000" dirty="0"/>
              <a:t>with other aircraft &amp; ground hazards</a:t>
            </a:r>
          </a:p>
          <a:p>
            <a:r>
              <a:rPr lang="en-US" sz="2000" b="1" dirty="0"/>
              <a:t>Altitude separation </a:t>
            </a:r>
            <a:r>
              <a:rPr lang="en-US" sz="2000" dirty="0"/>
              <a:t>limits ground risk (sUAS &lt; 400 ft / Manned &gt; 500 ft)</a:t>
            </a:r>
          </a:p>
          <a:p>
            <a:r>
              <a:rPr lang="en-US" sz="2000" b="1" dirty="0"/>
              <a:t>Networked “sense-and-avoid” </a:t>
            </a:r>
            <a:r>
              <a:rPr lang="en-US" sz="2000" dirty="0"/>
              <a:t>improves drone-to-drone safety</a:t>
            </a:r>
          </a:p>
          <a:p>
            <a:r>
              <a:rPr lang="en-US" sz="2000" dirty="0"/>
              <a:t>Remaining hazard: </a:t>
            </a:r>
            <a:r>
              <a:rPr lang="en-US" sz="2000" b="1" dirty="0"/>
              <a:t>unpredictable birds </a:t>
            </a:r>
            <a:r>
              <a:rPr lang="en-US" sz="2000" dirty="0"/>
              <a:t>capable of disabling drones</a:t>
            </a:r>
          </a:p>
          <a:p>
            <a:r>
              <a:rPr lang="en-US" sz="2000" dirty="0"/>
              <a:t>Goal: </a:t>
            </a:r>
            <a:r>
              <a:rPr lang="en-US" sz="2000" b="1" dirty="0"/>
              <a:t>onboard AI bird detection </a:t>
            </a:r>
            <a:r>
              <a:rPr lang="en-US" sz="2000" dirty="0"/>
              <a:t>for real-time avoidance</a:t>
            </a:r>
          </a:p>
          <a:p>
            <a:r>
              <a:rPr lang="en-US" sz="2000" dirty="0"/>
              <a:t>Addresses a </a:t>
            </a:r>
            <a:r>
              <a:rPr lang="en-US" sz="2000" b="1" dirty="0"/>
              <a:t>research gap </a:t>
            </a:r>
            <a:r>
              <a:rPr lang="en-US" sz="2000" dirty="0"/>
              <a:t>in </a:t>
            </a:r>
            <a:r>
              <a:rPr lang="en-US" sz="2000" b="1" dirty="0"/>
              <a:t>sUAS vision + environmental sensing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4" name="Picture 8" descr="Drone Quad: Over 9,969 Royalty-Free Licensable Stock Photos | Shutterstock">
            <a:extLst>
              <a:ext uri="{FF2B5EF4-FFF2-40B4-BE49-F238E27FC236}">
                <a16:creationId xmlns:a16="http://schemas.microsoft.com/office/drawing/2014/main" id="{E6CEEB62-1D37-8B22-E14F-350C4CD9E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>
            <a:fillRect/>
          </a:stretch>
        </p:blipFill>
        <p:spPr bwMode="auto">
          <a:xfrm>
            <a:off x="7793912" y="2000432"/>
            <a:ext cx="4101851" cy="24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6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B983-DCB2-164E-F909-76740FF5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101"/>
            <a:ext cx="10515600" cy="1325563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2ACC34C-0EF9-0776-1764-F30A1FCF3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251560"/>
              </p:ext>
            </p:extLst>
          </p:nvPr>
        </p:nvGraphicFramePr>
        <p:xfrm>
          <a:off x="838200" y="1397481"/>
          <a:ext cx="10515600" cy="203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EAD7D70-D26C-045C-AC70-040F0E610505}"/>
              </a:ext>
            </a:extLst>
          </p:cNvPr>
          <p:cNvSpPr txBox="1"/>
          <p:nvPr/>
        </p:nvSpPr>
        <p:spPr>
          <a:xfrm>
            <a:off x="444742" y="3901442"/>
            <a:ext cx="169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Pi5 with active Cooler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10AD31-67F6-239A-FE8A-88C65DD1B07E}"/>
              </a:ext>
            </a:extLst>
          </p:cNvPr>
          <p:cNvSpPr txBox="1"/>
          <p:nvPr/>
        </p:nvSpPr>
        <p:spPr>
          <a:xfrm>
            <a:off x="2704288" y="3915342"/>
            <a:ext cx="169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Hailo 8L AI Hat 13 TOPS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EF1AC-2D75-12BB-51EA-E86FE4A11F3E}"/>
              </a:ext>
            </a:extLst>
          </p:cNvPr>
          <p:cNvSpPr txBox="1"/>
          <p:nvPr/>
        </p:nvSpPr>
        <p:spPr>
          <a:xfrm>
            <a:off x="4963834" y="3915342"/>
            <a:ext cx="169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Pi5 with Hat via PCIe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04D83-7AB5-F750-9D5C-F2E60C93799C}"/>
              </a:ext>
            </a:extLst>
          </p:cNvPr>
          <p:cNvSpPr txBox="1"/>
          <p:nvPr/>
        </p:nvSpPr>
        <p:spPr>
          <a:xfrm>
            <a:off x="7739223" y="3901441"/>
            <a:ext cx="169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Heat Sink Hailo 8L Chip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7032A-418E-FCFF-EF34-60467062C07E}"/>
              </a:ext>
            </a:extLst>
          </p:cNvPr>
          <p:cNvSpPr txBox="1"/>
          <p:nvPr/>
        </p:nvSpPr>
        <p:spPr>
          <a:xfrm>
            <a:off x="10260617" y="3894548"/>
            <a:ext cx="169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Assembly Enclosure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102ED-9301-E633-FEAB-1715BEC002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04"/>
          <a:stretch>
            <a:fillRect/>
          </a:stretch>
        </p:blipFill>
        <p:spPr>
          <a:xfrm rot="16200000">
            <a:off x="717446" y="4320252"/>
            <a:ext cx="1151310" cy="181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0986E-E028-9F38-F64B-F340F59D2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834131" y="4412461"/>
            <a:ext cx="1436136" cy="169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85BCA1-8937-ED8F-0056-9C01E28291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539" t="4287" r="-998" b="4287"/>
          <a:stretch>
            <a:fillRect/>
          </a:stretch>
        </p:blipFill>
        <p:spPr>
          <a:xfrm>
            <a:off x="4669105" y="4651455"/>
            <a:ext cx="2286178" cy="1200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395790-FED9-DCBA-BB7C-CFFA295F8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012" y="4478399"/>
            <a:ext cx="1783931" cy="1497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4B4A61-88A4-CB7B-78FD-E512D2CFA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63" r="3386"/>
          <a:stretch>
            <a:fillRect/>
          </a:stretch>
        </p:blipFill>
        <p:spPr>
          <a:xfrm>
            <a:off x="10045942" y="4551149"/>
            <a:ext cx="1783931" cy="130113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2B7BF14-155C-788A-F419-9B4A971FCA12}"/>
              </a:ext>
            </a:extLst>
          </p:cNvPr>
          <p:cNvSpPr/>
          <p:nvPr/>
        </p:nvSpPr>
        <p:spPr>
          <a:xfrm>
            <a:off x="717429" y="5941314"/>
            <a:ext cx="10790208" cy="49399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Process</a:t>
            </a:r>
          </a:p>
        </p:txBody>
      </p:sp>
    </p:spTree>
    <p:extLst>
      <p:ext uri="{BB962C8B-B14F-4D97-AF65-F5344CB8AC3E}">
        <p14:creationId xmlns:p14="http://schemas.microsoft.com/office/powerpoint/2010/main" val="177649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9C1EB7-A0FD-9C75-8352-806F290AE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ED90A-2E86-8B21-1391-0C0CBDF67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3227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248</Words>
  <Application>Microsoft Office PowerPoint</Application>
  <PresentationFormat>Widescreen</PresentationFormat>
  <Paragraphs>45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Eyes in the Sky</vt:lpstr>
      <vt:lpstr>Roles and Roadmap</vt:lpstr>
      <vt:lpstr>Application Context &amp; Drivers</vt:lpstr>
      <vt:lpstr>Hardware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Capelle</dc:creator>
  <cp:lastModifiedBy>Jordan Capelle</cp:lastModifiedBy>
  <cp:revision>13</cp:revision>
  <dcterms:created xsi:type="dcterms:W3CDTF">2025-11-05T21:53:48Z</dcterms:created>
  <dcterms:modified xsi:type="dcterms:W3CDTF">2025-11-06T02:49:08Z</dcterms:modified>
</cp:coreProperties>
</file>